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3FC6-2F0C-43C3-B8AB-BB8B8E8EC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5D7F9-DABA-41A1-900C-25BECFA72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8FC12-C475-4378-AB9E-B8023FF0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0FC-A2E1-4B4F-BF8B-8A1C26CCFB7B}" type="datetimeFigureOut">
              <a:rPr lang="en-AU" smtClean="0"/>
              <a:t>6/07/2021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DEF9F-D4DB-4B2B-9744-15702C51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3552-5E84-4D3C-9AFD-915A4114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947-3C7A-4F5F-92D3-796C93802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65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AA70-1070-446D-AF49-8F053661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E70B9-84F1-42EE-93D4-83489A49D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51936-5CC5-4BB3-B14C-F11D978A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0FC-A2E1-4B4F-BF8B-8A1C26CCFB7B}" type="datetimeFigureOut">
              <a:rPr lang="en-AU" smtClean="0"/>
              <a:t>6/07/2021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42898-2796-424E-8C5D-51433022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FCC63-4775-4101-B54F-4216107D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947-3C7A-4F5F-92D3-796C93802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520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46A221-82A3-4569-99D2-F2698621F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8B48F-DFC8-476F-B7F5-24D900C86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7D2AE-CF94-43E9-8D21-4523015C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0FC-A2E1-4B4F-BF8B-8A1C26CCFB7B}" type="datetimeFigureOut">
              <a:rPr lang="en-AU" smtClean="0"/>
              <a:t>6/07/2021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76650-E80E-4024-990F-FF756EE3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BF828-D1A3-4BE8-8555-45E683301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947-3C7A-4F5F-92D3-796C93802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03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77DF-B19A-4385-93A1-C571704A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EBE71-19C2-44D8-8CBB-BC1A19621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AF03F-FE4D-494D-A5BB-C2E28CB1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0FC-A2E1-4B4F-BF8B-8A1C26CCFB7B}" type="datetimeFigureOut">
              <a:rPr lang="en-AU" smtClean="0"/>
              <a:t>6/07/2021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D2AA5-30E1-4418-8BE6-BBF3C12E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9E55D-EC6B-4DE2-ABC3-3087AF5B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947-3C7A-4F5F-92D3-796C93802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47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39F2-AC52-4B92-AD80-3AE03B2C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9E814-240D-4A24-9916-1BA9E42E8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7D09A-D8E9-426A-BDA4-2BCF83EF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0FC-A2E1-4B4F-BF8B-8A1C26CCFB7B}" type="datetimeFigureOut">
              <a:rPr lang="en-AU" smtClean="0"/>
              <a:t>6/07/2021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8949E-E646-425A-9D88-192614BF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06926-ACD7-40B9-A227-1C57FD41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947-3C7A-4F5F-92D3-796C93802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6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9266-F5D8-4F28-AB8C-66322B95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47E37-62B8-437F-A06B-7672D2C65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93C68-10F0-426F-B4AB-24ADB7BCD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F5F9F-25E1-4987-8C6B-1606FB3F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0FC-A2E1-4B4F-BF8B-8A1C26CCFB7B}" type="datetimeFigureOut">
              <a:rPr lang="en-AU" smtClean="0"/>
              <a:t>6/07/2021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B9889-4975-4FFC-A594-86855EE3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493E8-ECC9-4F5F-B198-8E74CADB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947-3C7A-4F5F-92D3-796C93802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16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8EF7-D889-4D4F-9F6C-2994861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20A1F-54BE-4EB5-BA71-C62261DD1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F2763-B385-4E28-B8FF-72F630D7F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67300-47E0-4C48-BF51-A09A5174E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BE8FF-5FC1-4A9C-9DDF-4F66652B7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21E5B0-53E2-4F78-86B6-8C1807A3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0FC-A2E1-4B4F-BF8B-8A1C26CCFB7B}" type="datetimeFigureOut">
              <a:rPr lang="en-AU" smtClean="0"/>
              <a:t>6/07/2021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C05FE8-BB2A-412D-B70B-24372EBA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8C45D-0BCB-407B-80F3-6B661E04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947-3C7A-4F5F-92D3-796C93802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36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45190-B4C0-4C31-931E-C0399351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5D848-F4AD-499D-AD6B-946BC50B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0FC-A2E1-4B4F-BF8B-8A1C26CCFB7B}" type="datetimeFigureOut">
              <a:rPr lang="en-AU" smtClean="0"/>
              <a:t>6/07/2021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880D7-0432-4436-A85A-EC9BA8F7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C15CB-BE74-4DA2-8425-5BA2B6B2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947-3C7A-4F5F-92D3-796C93802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578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F078D-DA48-4A53-B71E-9C253D27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0FC-A2E1-4B4F-BF8B-8A1C26CCFB7B}" type="datetimeFigureOut">
              <a:rPr lang="en-AU" smtClean="0"/>
              <a:t>6/07/2021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ED7E1-EE29-46F9-8C53-ACB369D2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D7BF5-DF32-49EE-BD71-19513B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947-3C7A-4F5F-92D3-796C93802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2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D433-A4D1-4C66-AEC9-80C4293E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F9DCC-CDEB-4C94-ADAE-01DEBB576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35D34-42BB-473E-9EF4-A6FE69483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AD866-D61F-4D9B-9B7F-79BEB02F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0FC-A2E1-4B4F-BF8B-8A1C26CCFB7B}" type="datetimeFigureOut">
              <a:rPr lang="en-AU" smtClean="0"/>
              <a:t>6/07/2021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7F53A-85EB-4A17-AF86-F1639847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D5946-0E49-4D95-8F9E-5CD2F26C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947-3C7A-4F5F-92D3-796C93802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08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95F6-FACB-40B7-B98E-0F2AE9CB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F73DB-5D3B-4D2F-8EC1-53B98B4D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6D2E0-9472-4131-BD04-FC7D732D0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D8599-02C0-4C79-B818-FD238300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20FC-A2E1-4B4F-BF8B-8A1C26CCFB7B}" type="datetimeFigureOut">
              <a:rPr lang="en-AU" smtClean="0"/>
              <a:t>6/07/2021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3C716-CC3E-4477-A632-E4670044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6F408-BD7B-46F9-8E8B-AC62DA3F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8947-3C7A-4F5F-92D3-796C93802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25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3BF3E-8A90-4362-9572-81005512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7F8AE-DE3B-477B-88E0-020E2FBE9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97E63-9DD9-435D-B069-1CD9A133C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20FC-A2E1-4B4F-BF8B-8A1C26CCFB7B}" type="datetimeFigureOut">
              <a:rPr lang="en-AU" smtClean="0"/>
              <a:t>6/07/2021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8A064-8111-4C34-BAEB-EAAEE573E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A23B4-5C98-448A-81FC-18746E888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8947-3C7A-4F5F-92D3-796C93802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878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EFFC169-117C-4BD1-9496-19E65E367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2000" cy="68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1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2472766-612E-4E29-83D3-7D44F89A2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88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3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AC48ED7-593C-49D7-989F-989D094D9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0195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4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D155EC-CA69-4837-820D-BF8F6D31D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0195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10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 Francis</dc:creator>
  <cp:lastModifiedBy>Pablo Francis</cp:lastModifiedBy>
  <cp:revision>1</cp:revision>
  <dcterms:created xsi:type="dcterms:W3CDTF">2021-07-06T03:28:09Z</dcterms:created>
  <dcterms:modified xsi:type="dcterms:W3CDTF">2021-07-06T03:31:53Z</dcterms:modified>
</cp:coreProperties>
</file>